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3BA9-E659-43B4-9701-48AAF9AC167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FD016-14A0-47AA-8D87-23FA8D158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3BA9-E659-43B4-9701-48AAF9AC167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FD016-14A0-47AA-8D87-23FA8D158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3BA9-E659-43B4-9701-48AAF9AC167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FD016-14A0-47AA-8D87-23FA8D158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3BA9-E659-43B4-9701-48AAF9AC167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FD016-14A0-47AA-8D87-23FA8D158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3BA9-E659-43B4-9701-48AAF9AC167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FD016-14A0-47AA-8D87-23FA8D158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3BA9-E659-43B4-9701-48AAF9AC167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FD016-14A0-47AA-8D87-23FA8D158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3BA9-E659-43B4-9701-48AAF9AC167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FD016-14A0-47AA-8D87-23FA8D158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3BA9-E659-43B4-9701-48AAF9AC167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FD016-14A0-47AA-8D87-23FA8D158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3BA9-E659-43B4-9701-48AAF9AC167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FD016-14A0-47AA-8D87-23FA8D158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3BA9-E659-43B4-9701-48AAF9AC167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FD016-14A0-47AA-8D87-23FA8D158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F3BA9-E659-43B4-9701-48AAF9AC167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DFD016-14A0-47AA-8D87-23FA8D158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5F3BA9-E659-43B4-9701-48AAF9AC1671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DFD016-14A0-47AA-8D87-23FA8D1586C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WINTER VACATION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 is always fun to go to the mall to go shopping!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9630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During winter vacation I went to </a:t>
            </a:r>
            <a:r>
              <a:rPr lang="en-US" dirty="0" smtClean="0"/>
              <a:t>Square </a:t>
            </a:r>
            <a:r>
              <a:rPr lang="en-US" dirty="0" smtClean="0"/>
              <a:t>O</a:t>
            </a:r>
            <a:r>
              <a:rPr lang="en-US" dirty="0" smtClean="0"/>
              <a:t>ne </a:t>
            </a:r>
            <a:r>
              <a:rPr lang="en-US" dirty="0" smtClean="0"/>
              <a:t>M</a:t>
            </a:r>
            <a:r>
              <a:rPr lang="en-US" dirty="0" smtClean="0"/>
              <a:t>all.</a:t>
            </a:r>
            <a:endParaRPr lang="en-US" dirty="0"/>
          </a:p>
        </p:txBody>
      </p:sp>
      <p:pic>
        <p:nvPicPr>
          <p:cNvPr id="1026" name="Picture 2" descr="C:\Users\student\AppData\Local\Microsoft\Windows\Temporary Internet Files\Content.IE5\PTIM638L\MC900030029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38400"/>
            <a:ext cx="7536969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I went to the sneaker store in the mall and bought some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jordans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!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2" name="Picture 4" descr="C:\Users\student\AppData\Local\Microsoft\Windows\Temporary Internet Files\Content.IE5\PXMGXP6U\MC90044022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1330" y="2643187"/>
            <a:ext cx="5549670" cy="3537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</TotalTime>
  <Words>40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MY WINTER VACATION</vt:lpstr>
      <vt:lpstr>During winter vacation I went to Square One Mall.</vt:lpstr>
      <vt:lpstr>I went to the sneaker store in the mall and bought some jordans!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WINTER VACATION</dc:title>
  <dc:creator>student</dc:creator>
  <cp:lastModifiedBy>student</cp:lastModifiedBy>
  <cp:revision>6</cp:revision>
  <dcterms:created xsi:type="dcterms:W3CDTF">2012-01-06T16:09:39Z</dcterms:created>
  <dcterms:modified xsi:type="dcterms:W3CDTF">2012-01-27T16:27:30Z</dcterms:modified>
</cp:coreProperties>
</file>