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6" r:id="rId2"/>
    <p:sldId id="265" r:id="rId3"/>
    <p:sldId id="26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 autoAdjust="0"/>
    <p:restoredTop sz="94717" autoAdjust="0"/>
  </p:normalViewPr>
  <p:slideViewPr>
    <p:cSldViewPr>
      <p:cViewPr varScale="1">
        <p:scale>
          <a:sx n="89" d="100"/>
          <a:sy n="89" d="100"/>
        </p:scale>
        <p:origin x="-120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1D9DF44-F6DE-4696-9B24-A471535F2E0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6B89B21-E76A-469A-A38A-D92947E1A4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Downloads\Pinball%20Spring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Downloads\Jingle%20Bells%203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winter vacation!!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 mostly loved </a:t>
            </a:r>
            <a:r>
              <a:rPr lang="en-US" dirty="0" err="1" smtClean="0"/>
              <a:t>christmas</a:t>
            </a:r>
            <a:r>
              <a:rPr lang="en-US" dirty="0" smtClean="0"/>
              <a:t>!!!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0NRDD11Z\MP90044028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9624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feasts!!</a:t>
            </a:r>
            <a:br>
              <a:rPr lang="en-US" dirty="0" smtClean="0"/>
            </a:br>
            <a:r>
              <a:rPr lang="en-US" dirty="0" err="1" smtClean="0"/>
              <a:t>Familly</a:t>
            </a:r>
            <a:r>
              <a:rPr lang="en-US" dirty="0" smtClean="0"/>
              <a:t>!!</a:t>
            </a:r>
            <a:br>
              <a:rPr lang="en-US" dirty="0" smtClean="0"/>
            </a:br>
            <a:r>
              <a:rPr lang="en-US" dirty="0" smtClean="0"/>
              <a:t>And presents!!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Give and thank family</a:t>
            </a:r>
            <a:endParaRPr lang="en-US" dirty="0"/>
          </a:p>
        </p:txBody>
      </p:sp>
      <p:pic>
        <p:nvPicPr>
          <p:cNvPr id="8194" name="Picture 2" descr="C:\Users\student\AppData\Local\Microsoft\Windows\Temporary Internet Files\Content.IE5\OPF7HJB1\MP90040895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00947" cy="2669382"/>
          </a:xfrm>
          <a:prstGeom prst="rect">
            <a:avLst/>
          </a:prstGeom>
          <a:noFill/>
        </p:spPr>
      </p:pic>
      <p:pic>
        <p:nvPicPr>
          <p:cNvPr id="8195" name="Picture 3" descr="C:\Users\student\AppData\Local\Microsoft\Windows\Temporary Internet Files\Content.IE5\QHS22TLK\MP90044028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67000"/>
            <a:ext cx="2794000" cy="4191000"/>
          </a:xfrm>
          <a:prstGeom prst="rect">
            <a:avLst/>
          </a:prstGeom>
          <a:noFill/>
        </p:spPr>
      </p:pic>
      <p:pic>
        <p:nvPicPr>
          <p:cNvPr id="8196" name="Picture 4" descr="C:\Users\student\AppData\Local\Microsoft\Windows\Temporary Internet Files\Content.IE5\OPF7HJB1\MP900402202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4459224"/>
            <a:ext cx="2998470" cy="2398776"/>
          </a:xfrm>
          <a:prstGeom prst="rect">
            <a:avLst/>
          </a:prstGeom>
          <a:noFill/>
        </p:spPr>
      </p:pic>
      <p:pic>
        <p:nvPicPr>
          <p:cNvPr id="7" name="Pinball Spr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962400" y="3352800"/>
            <a:ext cx="76200" cy="76200"/>
          </a:xfrm>
          <a:prstGeom prst="rect">
            <a:avLst/>
          </a:prstGeom>
        </p:spPr>
      </p:pic>
      <p:pic>
        <p:nvPicPr>
          <p:cNvPr id="8" name="Pinball Spr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 flipH="1">
            <a:off x="3733800" y="3352800"/>
            <a:ext cx="228600" cy="228600"/>
          </a:xfrm>
          <a:prstGeom prst="rect">
            <a:avLst/>
          </a:prstGeom>
        </p:spPr>
      </p:pic>
      <p:pic>
        <p:nvPicPr>
          <p:cNvPr id="8197" name="Picture 5" descr="C:\Users\student\AppData\Local\Microsoft\Windows\Temporary Internet Files\Content.IE5\OPF7HJB1\MP900430556[1]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743200" y="2667000"/>
            <a:ext cx="1341239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0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3604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Jingle bell!!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tudent\AppData\Local\Microsoft\Windows\Temporary Internet Files\Content.IE5\QHS22TLK\MC900030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-152400"/>
            <a:ext cx="894815" cy="818693"/>
          </a:xfrm>
          <a:prstGeom prst="rect">
            <a:avLst/>
          </a:prstGeom>
          <a:noFill/>
        </p:spPr>
      </p:pic>
      <p:pic>
        <p:nvPicPr>
          <p:cNvPr id="2051" name="Picture 3" descr="C:\Users\student\AppData\Local\Microsoft\Windows\Temporary Internet Files\Content.IE5\QHS22TLK\MC900030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0"/>
            <a:ext cx="978100" cy="894893"/>
          </a:xfrm>
          <a:prstGeom prst="rect">
            <a:avLst/>
          </a:prstGeom>
          <a:noFill/>
        </p:spPr>
      </p:pic>
      <p:pic>
        <p:nvPicPr>
          <p:cNvPr id="2052" name="Picture 4" descr="C:\Users\student\AppData\Local\Microsoft\Windows\Temporary Internet Files\Content.IE5\QHS22TLK\MC9000307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-228600"/>
            <a:ext cx="978100" cy="894893"/>
          </a:xfrm>
          <a:prstGeom prst="rect">
            <a:avLst/>
          </a:prstGeom>
          <a:noFill/>
        </p:spPr>
      </p:pic>
      <p:pic>
        <p:nvPicPr>
          <p:cNvPr id="2053" name="Picture 5" descr="C:\Users\student\AppData\Local\Microsoft\Windows\Temporary Internet Files\Content.IE5\0NRDD11Z\MC900436347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219200"/>
            <a:ext cx="857250" cy="857250"/>
          </a:xfrm>
          <a:prstGeom prst="rect">
            <a:avLst/>
          </a:prstGeom>
          <a:noFill/>
        </p:spPr>
      </p:pic>
      <p:pic>
        <p:nvPicPr>
          <p:cNvPr id="8" name="Jingle Bells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 flipV="1">
            <a:off x="4419600" y="3200400"/>
            <a:ext cx="76200" cy="7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65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</TotalTime>
  <Words>19</Words>
  <Application>Microsoft Office PowerPoint</Application>
  <PresentationFormat>On-screen Show (4:3)</PresentationFormat>
  <Paragraphs>5</Paragraphs>
  <Slides>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Opulent</vt:lpstr>
      <vt:lpstr>My winter vacation!!</vt:lpstr>
      <vt:lpstr>Big feasts!! Familly!! And presents!!</vt:lpstr>
      <vt:lpstr>Jingle bell!!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BREAK!!!</dc:title>
  <dc:creator>student</dc:creator>
  <cp:lastModifiedBy>student</cp:lastModifiedBy>
  <cp:revision>9</cp:revision>
  <dcterms:created xsi:type="dcterms:W3CDTF">2012-01-05T16:13:15Z</dcterms:created>
  <dcterms:modified xsi:type="dcterms:W3CDTF">2012-01-19T16:09:58Z</dcterms:modified>
</cp:coreProperties>
</file>