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96" autoAdjust="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B37A162-5F05-4146-A8FA-D0DAFE793A4A}" type="datetimeFigureOut">
              <a:rPr lang="en-US" smtClean="0"/>
              <a:pPr/>
              <a:t>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A7872EE-1CFC-4500-B430-275638E7CD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tigers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Tiger s are very dangerous  they can kill animals like  zebras  elephants   and  a  etc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tudent\AppData\Local\Microsoft\Windows\Temporary Internet Files\Content.IE5\L1UH7YYR\MP90043301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9964" y="3276600"/>
            <a:ext cx="4094036" cy="2990596"/>
          </a:xfrm>
          <a:prstGeom prst="rect">
            <a:avLst/>
          </a:prstGeom>
          <a:noFill/>
        </p:spPr>
      </p:pic>
      <p:pic>
        <p:nvPicPr>
          <p:cNvPr id="1027" name="Picture 3" descr="C:\Users\student\AppData\Local\Microsoft\Windows\Temporary Internet Files\Content.IE5\KJSYCDXI\MP90040322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18137"/>
            <a:ext cx="2438400" cy="3655815"/>
          </a:xfrm>
          <a:prstGeom prst="rect">
            <a:avLst/>
          </a:prstGeom>
          <a:noFill/>
        </p:spPr>
      </p:pic>
      <p:pic>
        <p:nvPicPr>
          <p:cNvPr id="1028" name="Picture 4" descr="C:\Users\student\AppData\Local\Microsoft\Windows\Temporary Internet Files\Content.IE5\8ZF1V9D2\MP900262634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76400"/>
            <a:ext cx="25146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They are  two types  of   tigers  white  and  the normal one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student\AppData\Local\Microsoft\Windows\Temporary Internet Files\Content.IE5\BSLQ7GSW\MC9004366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9187" y="2749550"/>
            <a:ext cx="1825625" cy="1358900"/>
          </a:xfrm>
          <a:prstGeom prst="rect">
            <a:avLst/>
          </a:prstGeom>
          <a:noFill/>
        </p:spPr>
      </p:pic>
      <p:pic>
        <p:nvPicPr>
          <p:cNvPr id="2051" name="Picture 3" descr="C:\Users\student\AppData\Local\Microsoft\Windows\Temporary Internet Files\Content.IE5\L1UH7YYR\MP90018071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56176"/>
            <a:ext cx="3657600" cy="2401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mtClean="0"/>
              <a:t>THE END  WOOOOOO</a:t>
            </a:r>
          </a:p>
          <a:p>
            <a:pPr>
              <a:buNone/>
            </a:pP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25</TotalTime>
  <Words>31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Metro</vt:lpstr>
      <vt:lpstr>tigers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tigers</dc:title>
  <dc:creator>student</dc:creator>
  <cp:lastModifiedBy>student</cp:lastModifiedBy>
  <cp:revision>3</cp:revision>
  <dcterms:created xsi:type="dcterms:W3CDTF">2012-01-27T16:03:30Z</dcterms:created>
  <dcterms:modified xsi:type="dcterms:W3CDTF">2012-01-27T16:33:41Z</dcterms:modified>
</cp:coreProperties>
</file>