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BD260C0-4452-4553-9AC1-7AD7642FD633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92F5115-76EF-4A50-8DD8-2CF9FB218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Downloads\Cut%20and%20Run%20(1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student\AppData\Local\Microsoft\Windows\Temporary%20Internet%20Files\Content.IE5\WWOR9MTV\MS910220007%5b1%5d.wav" TargetMode="External"/><Relationship Id="rId1" Type="http://schemas.openxmlformats.org/officeDocument/2006/relationships/audio" Target="file:///C:\Users\student\Downloads\Cut%20and%20Run%20(1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My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winter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</a:rPr>
              <a:t>vacation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276600"/>
            <a:ext cx="6400800" cy="1314450"/>
          </a:xfrm>
        </p:spPr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I SAW A MONKEY</a:t>
            </a:r>
          </a:p>
          <a:p>
            <a:endParaRPr lang="en-US" dirty="0"/>
          </a:p>
        </p:txBody>
      </p:sp>
      <p:pic>
        <p:nvPicPr>
          <p:cNvPr id="8" name="Cut and Run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xit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S900388464[1].wav">
            <a:hlinkClick r:id="" action="ppaction://media"/>
          </p:cNvPr>
          <p:cNvPicPr>
            <a:picLocks noRot="1" noChangeAspect="1"/>
          </p:cNvPicPr>
          <p:nvPr>
            <a:wavAudioFile r:embed="rId1" name="MS900388464[1].wav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9" name="Picture 5" descr="C:\Users\student\AppData\Local\Microsoft\Windows\Temporary Internet Files\Content.IE5\N8CO9XX8\MP900431807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57200"/>
            <a:ext cx="4731119" cy="3186113"/>
          </a:xfrm>
          <a:prstGeom prst="rect">
            <a:avLst/>
          </a:prstGeom>
          <a:noFill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 SAW A MONKEY LIKE THIS</a:t>
            </a:r>
            <a:endParaRPr lang="en-US" dirty="0"/>
          </a:p>
        </p:txBody>
      </p:sp>
      <p:pic>
        <p:nvPicPr>
          <p:cNvPr id="10" name="MS900074696[1].wav">
            <a:hlinkClick r:id="" action="ppaction://media"/>
          </p:cNvPr>
          <p:cNvPicPr>
            <a:picLocks noRot="1" noChangeAspect="1"/>
          </p:cNvPicPr>
          <p:nvPr>
            <a:wavAudioFile r:embed="rId2" name="MS900074696[1].wav"/>
          </p:nvPr>
        </p:nvPicPr>
        <p:blipFill>
          <a:blip r:embed="rId6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513"/>
                            </p:stCondLst>
                            <p:childTnLst>
                              <p:par>
                                <p:cTn id="8" presetID="2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13"/>
                            </p:stCondLst>
                            <p:childTnLst>
                              <p:par>
                                <p:cTn id="12" presetID="6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13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53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71600" y="3276600"/>
            <a:ext cx="617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end by Danny I saw a monkey</a:t>
            </a:r>
            <a:endParaRPr lang="en-US" dirty="0"/>
          </a:p>
        </p:txBody>
      </p:sp>
      <p:pic>
        <p:nvPicPr>
          <p:cNvPr id="6" name="Cut and Run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  <p:pic>
        <p:nvPicPr>
          <p:cNvPr id="4" name="MS910220007[1]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88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31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</TotalTime>
  <Words>21</Words>
  <Application>Microsoft Office PowerPoint</Application>
  <PresentationFormat>On-screen Show (4:3)</PresentationFormat>
  <Paragraphs>4</Paragraphs>
  <Slides>3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My  winter vacation </vt:lpstr>
      <vt:lpstr>I  SAW A MONKEY LIKE THIS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 winter vacation</dc:title>
  <dc:creator>student</dc:creator>
  <cp:lastModifiedBy>student</cp:lastModifiedBy>
  <cp:revision>13</cp:revision>
  <dcterms:created xsi:type="dcterms:W3CDTF">2012-01-05T16:12:53Z</dcterms:created>
  <dcterms:modified xsi:type="dcterms:W3CDTF">2012-01-19T16:09:49Z</dcterms:modified>
</cp:coreProperties>
</file>