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9B50D9-DB16-4E20-88B0-15AEE0F4A9E9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EE920-8CC2-4366-B013-0FA1B57191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EE920-8CC2-4366-B013-0FA1B571910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9FD9542-B6C0-4523-A36E-089EAC39CBA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E4704D98-E9D3-44AA-BAAE-9BAB9CBAC0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D9542-B6C0-4523-A36E-089EAC39CBA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4D98-E9D3-44AA-BAAE-9BAB9CBAC0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D9542-B6C0-4523-A36E-089EAC39CBA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4D98-E9D3-44AA-BAAE-9BAB9CBAC0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9FD9542-B6C0-4523-A36E-089EAC39CBA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4D98-E9D3-44AA-BAAE-9BAB9CBAC0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9FD9542-B6C0-4523-A36E-089EAC39CBA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E4704D98-E9D3-44AA-BAAE-9BAB9CBAC0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9FD9542-B6C0-4523-A36E-089EAC39CBA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4704D98-E9D3-44AA-BAAE-9BAB9CBAC0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9FD9542-B6C0-4523-A36E-089EAC39CBA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E4704D98-E9D3-44AA-BAAE-9BAB9CBAC0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D9542-B6C0-4523-A36E-089EAC39CBA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04D98-E9D3-44AA-BAAE-9BAB9CBAC0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9FD9542-B6C0-4523-A36E-089EAC39CBA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E4704D98-E9D3-44AA-BAAE-9BAB9CBAC0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9FD9542-B6C0-4523-A36E-089EAC39CBA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E4704D98-E9D3-44AA-BAAE-9BAB9CBAC0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9FD9542-B6C0-4523-A36E-089EAC39CBA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E4704D98-E9D3-44AA-BAAE-9BAB9CBAC0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9FD9542-B6C0-4523-A36E-089EAC39CBA6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E4704D98-E9D3-44AA-BAAE-9BAB9CBAC0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tudent\Downloads\Notanico%20Merengue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favorite cereal!!!!!!!!!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Its delicious!!!!</a:t>
            </a:r>
            <a:endParaRPr lang="en-US" dirty="0"/>
          </a:p>
        </p:txBody>
      </p:sp>
      <p:pic>
        <p:nvPicPr>
          <p:cNvPr id="8" name="Picture 7" descr="MP9004386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44496" y="2855862"/>
            <a:ext cx="2508504" cy="3773538"/>
          </a:xfrm>
          <a:prstGeom prst="rect">
            <a:avLst/>
          </a:prstGeom>
        </p:spPr>
      </p:pic>
      <p:pic>
        <p:nvPicPr>
          <p:cNvPr id="10" name="Notanico Merengu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010400" y="5105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is so sweet!</a:t>
            </a:r>
            <a:endParaRPr lang="en-US" dirty="0"/>
          </a:p>
        </p:txBody>
      </p:sp>
      <p:pic>
        <p:nvPicPr>
          <p:cNvPr id="1026" name="Picture 2" descr="C:\Users\student\AppData\Local\Microsoft\Windows\Temporary Internet Files\Content.IE5\D4WNAE9F\MP900448504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175989">
            <a:off x="1295400" y="2286000"/>
            <a:ext cx="6858000" cy="4572000"/>
          </a:xfrm>
          <a:prstGeom prst="rect">
            <a:avLst/>
          </a:prstGeom>
          <a:noFill/>
        </p:spPr>
      </p:pic>
      <p:pic>
        <p:nvPicPr>
          <p:cNvPr id="1027" name="Picture 3" descr="C:\Users\student\AppData\Local\Microsoft\Windows\Temporary Internet Files\Content.IE5\0MGTBQRS\MP90043864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00200"/>
            <a:ext cx="4285488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I love marshmallows</a:t>
            </a:r>
            <a:endParaRPr lang="en-US" dirty="0"/>
          </a:p>
        </p:txBody>
      </p:sp>
      <p:pic>
        <p:nvPicPr>
          <p:cNvPr id="2050" name="Picture 2" descr="C:\Users\student\AppData\Local\Microsoft\Windows\Temporary Internet Files\Content.IE5\0MGTBQRS\MP90017778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905000"/>
            <a:ext cx="6858000" cy="4572000"/>
          </a:xfrm>
          <a:prstGeom prst="rect">
            <a:avLst/>
          </a:prstGeom>
          <a:noFill/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73</TotalTime>
  <Words>17</Words>
  <Application>Microsoft Office PowerPoint</Application>
  <PresentationFormat>On-screen Show (4:3)</PresentationFormat>
  <Paragraphs>5</Paragraphs>
  <Slides>3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Verve</vt:lpstr>
      <vt:lpstr>My favorite cereal!!!!!!!!!</vt:lpstr>
      <vt:lpstr>It is so sweet!</vt:lpstr>
      <vt:lpstr>   I love marshmallows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favorite cereal!!!!!!!!!</dc:title>
  <dc:creator>student</dc:creator>
  <cp:lastModifiedBy>student</cp:lastModifiedBy>
  <cp:revision>10</cp:revision>
  <dcterms:created xsi:type="dcterms:W3CDTF">2012-01-05T16:12:36Z</dcterms:created>
  <dcterms:modified xsi:type="dcterms:W3CDTF">2012-02-02T16:32:14Z</dcterms:modified>
</cp:coreProperties>
</file>