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D6EBDD-2F86-4F7E-8C47-D6013E9E8115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6F9E662-A285-462D-9F94-5539993199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Downloads\Wallpaper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Downloads\Wallpaper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Downloads\Wallpaper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urlz MT" pitchFamily="82" charset="0"/>
              </a:rPr>
              <a:t>I love her</a:t>
            </a:r>
            <a:r>
              <a:rPr lang="en-US" dirty="0" smtClean="0"/>
              <a:t>  by genesis</a:t>
            </a:r>
            <a:endParaRPr lang="en-US" dirty="0">
              <a:latin typeface="Curlz MT" pitchFamily="8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Curlz MT" pitchFamily="82" charset="0"/>
              </a:rPr>
              <a:t>My mom</a:t>
            </a:r>
            <a:endParaRPr lang="en-US" dirty="0">
              <a:solidFill>
                <a:srgbClr val="00B0F0"/>
              </a:solidFill>
              <a:latin typeface="Curlz MT" pitchFamily="82" charset="0"/>
            </a:endParaRPr>
          </a:p>
        </p:txBody>
      </p:sp>
      <p:pic>
        <p:nvPicPr>
          <p:cNvPr id="5" name="Wallpap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Caring  to  me  and  loving</a:t>
            </a:r>
            <a:endParaRPr lang="en-US" dirty="0"/>
          </a:p>
        </p:txBody>
      </p:sp>
      <p:pic>
        <p:nvPicPr>
          <p:cNvPr id="4" name="Wallpap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10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0109"/>
                            </p:stCondLst>
                            <p:childTnLst>
                              <p:par>
                                <p:cTn id="8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609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1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pretty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Pretty  as  in  beauty   in  the   sunshine   of  the  dawn.                       </a:t>
            </a:r>
            <a:endParaRPr lang="en-US" dirty="0"/>
          </a:p>
        </p:txBody>
      </p:sp>
      <p:pic>
        <p:nvPicPr>
          <p:cNvPr id="4" name="Picture 3" descr="Sunshi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4276725"/>
            <a:ext cx="2757488" cy="2581275"/>
          </a:xfrm>
          <a:prstGeom prst="rect">
            <a:avLst/>
          </a:prstGeom>
        </p:spPr>
      </p:pic>
      <p:pic>
        <p:nvPicPr>
          <p:cNvPr id="6" name="Wallpap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10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0109"/>
                            </p:stCondLst>
                            <p:childTnLst>
                              <p:par>
                                <p:cTn id="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1609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2109"/>
                            </p:stCondLst>
                            <p:childTnLst>
                              <p:par>
                                <p:cTn id="19" presetID="4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500" tmFilter="0,0; .5, 0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2859"/>
                            </p:stCondLst>
                            <p:childTnLst>
                              <p:par>
                                <p:cTn id="27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  <p:bldP spid="2" grpId="1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120</TotalTime>
  <Words>25</Words>
  <Application>Microsoft Office PowerPoint</Application>
  <PresentationFormat>On-screen Show (4:3)</PresentationFormat>
  <Paragraphs>6</Paragraphs>
  <Slides>3</Slides>
  <Notes>0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My mom</vt:lpstr>
      <vt:lpstr>sweet</vt:lpstr>
      <vt:lpstr>pretty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mom</dc:title>
  <dc:creator>student</dc:creator>
  <cp:lastModifiedBy>student</cp:lastModifiedBy>
  <cp:revision>13</cp:revision>
  <dcterms:created xsi:type="dcterms:W3CDTF">2012-01-05T16:13:35Z</dcterms:created>
  <dcterms:modified xsi:type="dcterms:W3CDTF">2012-02-02T16:21:17Z</dcterms:modified>
</cp:coreProperties>
</file>