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58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3D1B26-9EE9-4978-9611-FFE44615060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F971E0-A010-402D-929B-A8B6A89058E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447800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en-US" sz="6000" dirty="0" smtClean="0"/>
              <a:t>My winter vacation at Frog</a:t>
            </a:r>
            <a:r>
              <a:rPr lang="en-US" sz="7300" dirty="0" smtClean="0"/>
              <a:t> </a:t>
            </a:r>
            <a:r>
              <a:rPr lang="en-US" sz="6000" dirty="0" smtClean="0"/>
              <a:t>Lake Park on New years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effectLst>
            <a:reflection blurRad="6350" stA="50000" endA="300" endPos="90000" dir="5400000" sy="-100000" algn="bl" rotWithShape="0"/>
          </a:effectLst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It was awesome</a:t>
            </a:r>
            <a:endParaRPr lang="en-US" sz="7200" dirty="0">
              <a:solidFill>
                <a:srgbClr val="FF0000"/>
              </a:solidFill>
            </a:endParaRPr>
          </a:p>
        </p:txBody>
      </p:sp>
      <p:pic>
        <p:nvPicPr>
          <p:cNvPr id="1029" name="Picture 5" descr="C:\Users\student\AppData\Local\Microsoft\Windows\Temporary Internet Files\Content.IE5\0MGTBQRS\MP90042376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4495800"/>
            <a:ext cx="6791027" cy="3581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2">
                    <a:lumMod val="50000"/>
                  </a:schemeClr>
                </a:solidFill>
              </a:rPr>
              <a:t>We had fun</a:t>
            </a:r>
            <a:endParaRPr lang="en-US" sz="9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19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We saw ice sculpture</a:t>
            </a:r>
            <a:endParaRPr lang="en-US" sz="4000" dirty="0"/>
          </a:p>
        </p:txBody>
      </p:sp>
      <p:pic>
        <p:nvPicPr>
          <p:cNvPr id="2053" name="Picture 5" descr="C:\Users\student\AppData\Local\Microsoft\Windows\Temporary Internet Files\Content.IE5\LQZZV26T\MP90038731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362200"/>
            <a:ext cx="3657600" cy="2286000"/>
          </a:xfrm>
          <a:prstGeom prst="rect">
            <a:avLst/>
          </a:prstGeom>
          <a:noFill/>
        </p:spPr>
      </p:pic>
      <p:pic>
        <p:nvPicPr>
          <p:cNvPr id="1027" name="Picture 3" descr="C:\Users\student\AppData\Local\Microsoft\Windows\Temporary Internet Files\Content.IE5\81JANO38\MP9004388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895600"/>
            <a:ext cx="5766816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lgerian" pitchFamily="82" charset="0"/>
              </a:rPr>
              <a:t>It was new years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latin typeface="Algeri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2"/>
                </a:solidFill>
              </a:rPr>
              <a:t>We counted down for NEW YEARS also spent time with my family!</a:t>
            </a:r>
            <a:endParaRPr lang="en-US" sz="4400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C:\Users\student\AppData\Local\Microsoft\Windows\Temporary Internet Files\Content.IE5\0MGTBQRS\MM900354742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304800"/>
            <a:ext cx="3422788" cy="828675"/>
          </a:xfrm>
          <a:prstGeom prst="rect">
            <a:avLst/>
          </a:prstGeom>
          <a:noFill/>
        </p:spPr>
      </p:pic>
      <p:pic>
        <p:nvPicPr>
          <p:cNvPr id="2060" name="Picture 12" descr="C:\Users\student\AppData\Local\Microsoft\Windows\Temporary Internet Files\Content.IE5\LQZZV26T\MP90031382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04800" y="4114800"/>
            <a:ext cx="2438400" cy="2743200"/>
          </a:xfrm>
          <a:prstGeom prst="rect">
            <a:avLst/>
          </a:prstGeom>
          <a:noFill/>
        </p:spPr>
      </p:pic>
      <p:pic>
        <p:nvPicPr>
          <p:cNvPr id="2061" name="Picture 13" descr="C:\Users\student\AppData\Local\Microsoft\Windows\Temporary Internet Files\Content.IE5\LQZZV26T\MP900309665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038600"/>
            <a:ext cx="3657600" cy="2609088"/>
          </a:xfrm>
          <a:prstGeom prst="rect">
            <a:avLst/>
          </a:prstGeom>
          <a:noFill/>
        </p:spPr>
      </p:pic>
      <p:pic>
        <p:nvPicPr>
          <p:cNvPr id="2062" name="Picture 14" descr="C:\Users\student\AppData\Local\Microsoft\Windows\Temporary Internet Files\Content.IE5\81JANO38\MP90044227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114800"/>
            <a:ext cx="2971800" cy="27432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37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My winter vacation at Frog Lake Park on New years</vt:lpstr>
      <vt:lpstr>We had fun</vt:lpstr>
      <vt:lpstr>It was new years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11</cp:revision>
  <dcterms:created xsi:type="dcterms:W3CDTF">2012-01-06T16:09:50Z</dcterms:created>
  <dcterms:modified xsi:type="dcterms:W3CDTF">2012-02-03T16:18:29Z</dcterms:modified>
</cp:coreProperties>
</file>