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2064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AC049C-5D9F-4E35-AE06-06A1016780DA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5D0A43-A1C9-42A7-852C-CFA99B4BAE7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80F52B-94F4-4CEB-80C6-FABC694D45EC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06D5F6-2CDA-4963-B7F4-104D6F77962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D5674E-16F5-4AC2-837F-F51A74813B27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307C99-BE1B-4BC7-86B2-BF25FE213734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D5674E-16F5-4AC2-837F-F51A74813B27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307C99-BE1B-4BC7-86B2-BF25FE2137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D5674E-16F5-4AC2-837F-F51A74813B27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307C99-BE1B-4BC7-86B2-BF25FE2137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D5674E-16F5-4AC2-837F-F51A74813B27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307C99-BE1B-4BC7-86B2-BF25FE2137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D5674E-16F5-4AC2-837F-F51A74813B27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307C99-BE1B-4BC7-86B2-BF25FE21373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D5674E-16F5-4AC2-837F-F51A74813B27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307C99-BE1B-4BC7-86B2-BF25FE2137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D5674E-16F5-4AC2-837F-F51A74813B27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307C99-BE1B-4BC7-86B2-BF25FE213734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D5674E-16F5-4AC2-837F-F51A74813B27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307C99-BE1B-4BC7-86B2-BF25FE2137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D5674E-16F5-4AC2-837F-F51A74813B27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307C99-BE1B-4BC7-86B2-BF25FE2137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D5674E-16F5-4AC2-837F-F51A74813B27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307C99-BE1B-4BC7-86B2-BF25FE2137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C9D5674E-16F5-4AC2-837F-F51A74813B27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98307C99-BE1B-4BC7-86B2-BF25FE2137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9D5674E-16F5-4AC2-837F-F51A74813B27}" type="datetimeFigureOut">
              <a:rPr lang="en-US" smtClean="0"/>
              <a:t>1/25/2012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98307C99-BE1B-4BC7-86B2-BF25FE21373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jpeg"/><Relationship Id="rId3" Type="http://schemas.openxmlformats.org/officeDocument/2006/relationships/audio" Target="file:///C:\Users\student\Downloads\Breakdown.mp3" TargetMode="External"/><Relationship Id="rId7" Type="http://schemas.openxmlformats.org/officeDocument/2006/relationships/image" Target="../media/image2.png"/><Relationship Id="rId12" Type="http://schemas.openxmlformats.org/officeDocument/2006/relationships/image" Target="../media/image7.jpeg"/><Relationship Id="rId2" Type="http://schemas.openxmlformats.org/officeDocument/2006/relationships/audio" Target="file:///C:\Users\student\Downloads\Zap%20Beat.mp3" TargetMode="External"/><Relationship Id="rId1" Type="http://schemas.openxmlformats.org/officeDocument/2006/relationships/audio" Target="file:///C:\Users\student\Downloads\Neo%20Western%20(1).mp3" TargetMode="Externa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6.png"/><Relationship Id="rId5" Type="http://schemas.openxmlformats.org/officeDocument/2006/relationships/audio" Target="file:///C:\Users\student\Downloads\I%20Feel%20You.mp3" TargetMode="External"/><Relationship Id="rId10" Type="http://schemas.openxmlformats.org/officeDocument/2006/relationships/image" Target="../media/image5.png"/><Relationship Id="rId4" Type="http://schemas.openxmlformats.org/officeDocument/2006/relationships/audio" Target="file:///C:\Users\student\Downloads\Future%20Cha%20Cha.mp3" TargetMode="External"/><Relationship Id="rId9" Type="http://schemas.openxmlformats.org/officeDocument/2006/relationships/image" Target="../media/image4.png"/><Relationship Id="rId1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Ninjas and dragons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solidFill>
            <a:schemeClr val="bg1"/>
          </a:solidFill>
          <a:ln>
            <a:solidFill>
              <a:schemeClr val="tx2">
                <a:lumMod val="25000"/>
              </a:schemeClr>
            </a:solidFill>
          </a:ln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4" name="Neo Western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533400" y="4572000"/>
            <a:ext cx="304800" cy="304800"/>
          </a:xfrm>
          <a:prstGeom prst="rect">
            <a:avLst/>
          </a:prstGeom>
        </p:spPr>
      </p:pic>
      <p:pic>
        <p:nvPicPr>
          <p:cNvPr id="6" name="Zap Beat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print"/>
          <a:stretch>
            <a:fillRect/>
          </a:stretch>
        </p:blipFill>
        <p:spPr>
          <a:xfrm>
            <a:off x="762000" y="4572000"/>
            <a:ext cx="304800" cy="304800"/>
          </a:xfrm>
          <a:prstGeom prst="rect">
            <a:avLst/>
          </a:prstGeom>
        </p:spPr>
      </p:pic>
      <p:pic>
        <p:nvPicPr>
          <p:cNvPr id="7" name="Breakdown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9" cstate="print"/>
          <a:stretch>
            <a:fillRect/>
          </a:stretch>
        </p:blipFill>
        <p:spPr>
          <a:xfrm>
            <a:off x="6019800" y="4572000"/>
            <a:ext cx="304800" cy="304800"/>
          </a:xfrm>
          <a:prstGeom prst="rect">
            <a:avLst/>
          </a:prstGeom>
        </p:spPr>
      </p:pic>
      <p:pic>
        <p:nvPicPr>
          <p:cNvPr id="8" name="Future Cha Cha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0" cstate="print"/>
          <a:stretch>
            <a:fillRect/>
          </a:stretch>
        </p:blipFill>
        <p:spPr>
          <a:xfrm>
            <a:off x="6248400" y="4572000"/>
            <a:ext cx="304800" cy="304800"/>
          </a:xfrm>
          <a:prstGeom prst="rect">
            <a:avLst/>
          </a:prstGeom>
        </p:spPr>
      </p:pic>
      <p:pic>
        <p:nvPicPr>
          <p:cNvPr id="9" name="I Feel You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1" cstate="print"/>
          <a:stretch>
            <a:fillRect/>
          </a:stretch>
        </p:blipFill>
        <p:spPr>
          <a:xfrm>
            <a:off x="6477000" y="4572000"/>
            <a:ext cx="304800" cy="304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cool cars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914399" y="2895600"/>
            <a:ext cx="1831157" cy="1371600"/>
          </a:xfrm>
          <a:prstGeom prst="rect">
            <a:avLst/>
          </a:prstGeom>
        </p:spPr>
      </p:pic>
      <p:pic>
        <p:nvPicPr>
          <p:cNvPr id="11" name="Picture 10" descr="dragon.gif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2743200" y="2819400"/>
            <a:ext cx="1700843" cy="1519292"/>
          </a:xfrm>
          <a:prstGeom prst="rect">
            <a:avLst/>
          </a:prstGeom>
        </p:spPr>
      </p:pic>
      <p:pic>
        <p:nvPicPr>
          <p:cNvPr id="12" name="Picture 11" descr="Dragon-Wallpaper-dragons-542617_1280_960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419600" y="2819400"/>
            <a:ext cx="2057400" cy="1543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589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1770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20412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18811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17</TotalTime>
  <Words>3</Words>
  <Application>Microsoft Office PowerPoint</Application>
  <PresentationFormat>On-screen Show (4:3)</PresentationFormat>
  <Paragraphs>1</Paragraphs>
  <Slides>1</Slides>
  <Notes>0</Notes>
  <HiddenSlides>0</HiddenSlides>
  <MMClips>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Metro</vt:lpstr>
      <vt:lpstr>Ninjas and dragons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Ninjas and dragons</dc:title>
  <dc:creator>student</dc:creator>
  <cp:lastModifiedBy>student</cp:lastModifiedBy>
  <cp:revision>2</cp:revision>
  <dcterms:created xsi:type="dcterms:W3CDTF">2012-01-25T15:05:50Z</dcterms:created>
  <dcterms:modified xsi:type="dcterms:W3CDTF">2012-01-25T15:23:49Z</dcterms:modified>
</cp:coreProperties>
</file>