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5"/>
  </p:notes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16A23-2174-4C07-B8B7-63B01C8E447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94C12-D5FB-4B73-8596-BFB2A2B615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</a:t>
            </a:r>
            <a:r>
              <a:rPr lang="en-US" baseline="0" dirty="0" smtClean="0"/>
              <a:t> love to open presents!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94C12-D5FB-4B73-8596-BFB2A2B615E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Santa clause is coming to town!!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94C12-D5FB-4B73-8596-BFB2A2B615E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new year is filled with lots of cheer!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94C12-D5FB-4B73-8596-BFB2A2B615E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CDFE359-8A88-460D-B1C8-3A6CE8BB8FED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9B8E03-2661-4506-A5EC-AD22B02012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We%20Wish%20You%20(1)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eve!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077200" cy="6477000"/>
          </a:xfrm>
        </p:spPr>
        <p:txBody>
          <a:bodyPr/>
          <a:lstStyle/>
          <a:p>
            <a:r>
              <a:rPr lang="en-US" smtClean="0"/>
              <a:t>Present  day!</a:t>
            </a:r>
            <a:endParaRPr lang="en-US" dirty="0"/>
          </a:p>
        </p:txBody>
      </p:sp>
      <p:pic>
        <p:nvPicPr>
          <p:cNvPr id="1027" name="Picture 3" descr="C:\Users\student\AppData\Local\Microsoft\Windows\Temporary Internet Files\Content.IE5\Q7XG87HK\MP90044028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828800"/>
            <a:ext cx="3276600" cy="5029200"/>
          </a:xfrm>
          <a:prstGeom prst="rect">
            <a:avLst/>
          </a:prstGeom>
          <a:noFill/>
        </p:spPr>
      </p:pic>
      <p:pic>
        <p:nvPicPr>
          <p:cNvPr id="2053" name="Picture 5" descr="C:\Users\student\AppData\Local\Microsoft\Windows\Temporary Internet Files\Content.IE5\0NRDD11Z\MP90040220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343400"/>
            <a:ext cx="2590800" cy="2206752"/>
          </a:xfrm>
          <a:prstGeom prst="rect">
            <a:avLst/>
          </a:prstGeom>
          <a:noFill/>
        </p:spPr>
      </p:pic>
      <p:pic>
        <p:nvPicPr>
          <p:cNvPr id="2054" name="Picture 6" descr="C:\Users\student\AppData\Local\Microsoft\Windows\Temporary Internet Files\Content.IE5\0NRDD11Z\MP900402202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4800600"/>
            <a:ext cx="2561330" cy="1901952"/>
          </a:xfrm>
          <a:prstGeom prst="rect">
            <a:avLst/>
          </a:prstGeom>
          <a:noFill/>
        </p:spPr>
      </p:pic>
      <p:pic>
        <p:nvPicPr>
          <p:cNvPr id="11" name="We Wish You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2" name="We Wish You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08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108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CHRISTMAS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Opened lots of presents !</a:t>
            </a:r>
            <a:endParaRPr lang="en-US" dirty="0"/>
          </a:p>
        </p:txBody>
      </p:sp>
      <p:pic>
        <p:nvPicPr>
          <p:cNvPr id="4098" name="Picture 2" descr="C:\Users\student\AppData\Local\Microsoft\Windows\Temporary Internet Files\Content.IE5\QHS22TLK\MP90042769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352800"/>
            <a:ext cx="3134618" cy="3401722"/>
          </a:xfrm>
          <a:prstGeom prst="rect">
            <a:avLst/>
          </a:prstGeom>
          <a:noFill/>
        </p:spPr>
      </p:pic>
      <p:pic>
        <p:nvPicPr>
          <p:cNvPr id="4102" name="Picture 6" descr="C:\Users\student\AppData\Local\Microsoft\Windows\Temporary Internet Files\Content.IE5\QHS22TLK\MC900436296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5029428"/>
            <a:ext cx="1828572" cy="1828572"/>
          </a:xfrm>
          <a:prstGeom prst="rect">
            <a:avLst/>
          </a:prstGeom>
          <a:noFill/>
        </p:spPr>
      </p:pic>
      <p:pic>
        <p:nvPicPr>
          <p:cNvPr id="4103" name="Picture 7" descr="C:\Users\student\AppData\Local\Microsoft\Windows\Temporary Internet Files\Content.IE5\QHS22TLK\MC900436296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029428"/>
            <a:ext cx="1828572" cy="1828572"/>
          </a:xfrm>
          <a:prstGeom prst="rect">
            <a:avLst/>
          </a:prstGeom>
          <a:noFill/>
        </p:spPr>
      </p:pic>
      <p:pic>
        <p:nvPicPr>
          <p:cNvPr id="4104" name="Picture 8" descr="C:\Users\student\AppData\Local\Microsoft\Windows\Temporary Internet Files\Content.IE5\QHS22TLK\MC900436296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428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amazing!</a:t>
            </a:r>
            <a:endParaRPr lang="en-US" dirty="0"/>
          </a:p>
        </p:txBody>
      </p:sp>
      <p:pic>
        <p:nvPicPr>
          <p:cNvPr id="5123" name="Picture 3" descr="C:\Users\student\AppData\Local\Microsoft\Windows\Temporary Internet Files\Content.IE5\Q7XG87HK\MC90022291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7696200" cy="4800600"/>
          </a:xfrm>
          <a:prstGeom prst="rect">
            <a:avLst/>
          </a:prstGeom>
          <a:noFill/>
        </p:spPr>
      </p:pic>
      <p:pic>
        <p:nvPicPr>
          <p:cNvPr id="1034" name="Picture 10" descr="C:\Users\student\AppData\Local\Microsoft\Windows\Temporary Internet Files\Content.IE5\QHS22TLK\MC9000146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4481" y="3886200"/>
            <a:ext cx="1639519" cy="1642262"/>
          </a:xfrm>
          <a:prstGeom prst="rect">
            <a:avLst/>
          </a:prstGeom>
          <a:noFill/>
        </p:spPr>
      </p:pic>
      <p:pic>
        <p:nvPicPr>
          <p:cNvPr id="1035" name="Picture 11" descr="C:\Users\student\AppData\Local\Microsoft\Windows\Temporary Internet Files\Content.IE5\QHS22TLK\MC9000146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215738"/>
            <a:ext cx="1639519" cy="1642262"/>
          </a:xfrm>
          <a:prstGeom prst="rect">
            <a:avLst/>
          </a:prstGeom>
          <a:noFill/>
        </p:spPr>
      </p:pic>
      <p:pic>
        <p:nvPicPr>
          <p:cNvPr id="1036" name="Picture 12" descr="C:\Users\student\AppData\Local\Microsoft\Windows\Temporary Internet Files\Content.IE5\QHS22TLK\MC9000146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2743200"/>
            <a:ext cx="1639519" cy="1642262"/>
          </a:xfrm>
          <a:prstGeom prst="rect">
            <a:avLst/>
          </a:prstGeom>
          <a:noFill/>
        </p:spPr>
      </p:pic>
      <p:pic>
        <p:nvPicPr>
          <p:cNvPr id="1037" name="Picture 13" descr="C:\Users\student\AppData\Local\Microsoft\Windows\Temporary Internet Files\Content.IE5\QHS22TLK\MC9000146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1447800"/>
            <a:ext cx="1639519" cy="1642262"/>
          </a:xfrm>
          <a:prstGeom prst="rect">
            <a:avLst/>
          </a:prstGeom>
          <a:noFill/>
        </p:spPr>
      </p:pic>
      <p:pic>
        <p:nvPicPr>
          <p:cNvPr id="1038" name="Picture 14" descr="C:\Users\student\AppData\Local\Microsoft\Windows\Temporary Internet Files\Content.IE5\QHS22TLK\MC90001467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304800"/>
            <a:ext cx="1639519" cy="16422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44</Words>
  <Application>Microsoft Office PowerPoint</Application>
  <PresentationFormat>On-screen Show (4:3)</PresentationFormat>
  <Paragraphs>12</Paragraphs>
  <Slides>3</Slides>
  <Notes>3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Christmas eve!</vt:lpstr>
      <vt:lpstr>CHRISTMAS DAY</vt:lpstr>
      <vt:lpstr>NEW YEARS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winter vacation</dc:title>
  <dc:creator>student</dc:creator>
  <cp:lastModifiedBy>student</cp:lastModifiedBy>
  <cp:revision>13</cp:revision>
  <dcterms:created xsi:type="dcterms:W3CDTF">2012-01-06T16:10:11Z</dcterms:created>
  <dcterms:modified xsi:type="dcterms:W3CDTF">2012-02-03T16:18:10Z</dcterms:modified>
</cp:coreProperties>
</file>