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6AAE1A-885C-4A0F-8764-0531CA97155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C9C7C9-D496-4C1A-A924-E1663D53853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Winter Vacation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It Was Awesome</a:t>
            </a:r>
            <a:endParaRPr lang="en-US" dirty="0"/>
          </a:p>
        </p:txBody>
      </p:sp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My grandma and grandpa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My grandma and grandpa came over for  vacation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student\AppData\Local\Microsoft\Windows\Temporary Internet Files\Content.IE5\7L2B6BAJ\MP9004422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9964"/>
            <a:ext cx="9144000" cy="607807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 watched the New Years on </a:t>
            </a:r>
            <a:r>
              <a:rPr lang="en-US" dirty="0" err="1" smtClean="0"/>
              <a:t>telivision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student\AppData\Local\Microsoft\Windows\Temporary Internet Files\Content.IE5\8W8U3XHH\MC900436236[1]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429000"/>
            <a:ext cx="1980953" cy="1371429"/>
          </a:xfrm>
          <a:prstGeom prst="rect">
            <a:avLst/>
          </a:prstGeom>
          <a:noFill/>
        </p:spPr>
      </p:pic>
      <p:pic>
        <p:nvPicPr>
          <p:cNvPr id="2051" name="Picture 3" descr="C:\Users\student\AppData\Local\Microsoft\Windows\Temporary Internet Files\Content.IE5\7L2B6BAJ\MC90044492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667000"/>
            <a:ext cx="2059517" cy="2667000"/>
          </a:xfrm>
          <a:prstGeom prst="rect">
            <a:avLst/>
          </a:prstGeom>
          <a:noFill/>
        </p:spPr>
      </p:pic>
      <p:pic>
        <p:nvPicPr>
          <p:cNvPr id="2052" name="Picture 4" descr="C:\Users\student\AppData\Local\Microsoft\Windows\Temporary Internet Files\Content.IE5\SHTYFEES\MP900313826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200400"/>
            <a:ext cx="1981200" cy="19316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</TotalTime>
  <Words>21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My Winter Vacation</vt:lpstr>
      <vt:lpstr>   My grandma and grandpa</vt:lpstr>
      <vt:lpstr>I watched the New Years on telivision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Winter Vacation</dc:title>
  <dc:creator>student</dc:creator>
  <cp:lastModifiedBy>student</cp:lastModifiedBy>
  <cp:revision>2</cp:revision>
  <dcterms:created xsi:type="dcterms:W3CDTF">2012-01-06T16:18:13Z</dcterms:created>
  <dcterms:modified xsi:type="dcterms:W3CDTF">2012-01-06T16:31:13Z</dcterms:modified>
</cp:coreProperties>
</file>