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2" y="-10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E6E7-69E8-41DE-8FBD-8773716571DA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6396638-6762-4477-97A7-16A231A7A5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E6E7-69E8-41DE-8FBD-8773716571DA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96638-6762-4477-97A7-16A231A7A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E6E7-69E8-41DE-8FBD-8773716571DA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96638-6762-4477-97A7-16A231A7A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E6E7-69E8-41DE-8FBD-8773716571DA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96638-6762-4477-97A7-16A231A7A5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E6E7-69E8-41DE-8FBD-8773716571DA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6396638-6762-4477-97A7-16A231A7A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E6E7-69E8-41DE-8FBD-8773716571DA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96638-6762-4477-97A7-16A231A7A5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E6E7-69E8-41DE-8FBD-8773716571DA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96638-6762-4477-97A7-16A231A7A5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E6E7-69E8-41DE-8FBD-8773716571DA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96638-6762-4477-97A7-16A231A7A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E6E7-69E8-41DE-8FBD-8773716571DA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96638-6762-4477-97A7-16A231A7A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E6E7-69E8-41DE-8FBD-8773716571DA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96638-6762-4477-97A7-16A231A7A5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CE6E7-69E8-41DE-8FBD-8773716571DA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6396638-6762-4477-97A7-16A231A7A5A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92CE6E7-69E8-41DE-8FBD-8773716571DA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6396638-6762-4477-97A7-16A231A7A5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student\Downloads\MTA%20(1).mp3" TargetMode="External"/><Relationship Id="rId1" Type="http://schemas.openxmlformats.org/officeDocument/2006/relationships/audio" Target="file:///C:\Users\student\Downloads\Smash%20Sketch%20(1)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nprior" pitchFamily="2" charset="0"/>
              </a:rPr>
              <a:t>My winter vacation </a:t>
            </a:r>
            <a:endParaRPr lang="en-US" dirty="0">
              <a:latin typeface="Arnprior" pitchFamily="2" charset="0"/>
            </a:endParaRPr>
          </a:p>
        </p:txBody>
      </p:sp>
      <p:pic>
        <p:nvPicPr>
          <p:cNvPr id="5" name="Smash Sketch (1).mp3">
            <a:hlinkClick r:id="" action="ppaction://media"/>
          </p:cNvPr>
          <p:cNvPicPr>
            <a:picLocks noGrp="1" noRot="1" noChangeAspect="1"/>
          </p:cNvPicPr>
          <p:nvPr>
            <p:ph sz="quarter"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648200" y="3581400"/>
            <a:ext cx="304800" cy="304800"/>
          </a:xfrm>
          <a:prstGeom prst="rect">
            <a:avLst/>
          </a:prstGeom>
        </p:spPr>
      </p:pic>
      <p:pic>
        <p:nvPicPr>
          <p:cNvPr id="1026" name="Picture 2" descr="C:\Users\student\AppData\Local\Microsoft\Windows\Temporary Internet Files\Content.IE5\WN1ZM3P9\MP900423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371600"/>
            <a:ext cx="9144000" cy="6029325"/>
          </a:xfrm>
          <a:prstGeom prst="rect">
            <a:avLst/>
          </a:prstGeom>
          <a:noFill/>
        </p:spPr>
      </p:pic>
      <p:pic>
        <p:nvPicPr>
          <p:cNvPr id="6" name="MTA (1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44958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7700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favorite cereal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Users\student\AppData\Local\Microsoft\Windows\Temporary Internet Files\Content.IE5\E3H4GDR8\MC90023203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371600"/>
            <a:ext cx="2438400" cy="2578729"/>
          </a:xfrm>
          <a:prstGeom prst="rect">
            <a:avLst/>
          </a:prstGeom>
          <a:noFill/>
        </p:spPr>
      </p:pic>
      <p:pic>
        <p:nvPicPr>
          <p:cNvPr id="2054" name="Picture 6" descr="C:\Users\student\AppData\Local\Microsoft\Windows\Temporary Internet Files\Content.IE5\E3H4GDR8\MC90005352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962400"/>
            <a:ext cx="2022653" cy="2264969"/>
          </a:xfrm>
          <a:prstGeom prst="rect">
            <a:avLst/>
          </a:prstGeom>
          <a:noFill/>
        </p:spPr>
      </p:pic>
      <p:pic>
        <p:nvPicPr>
          <p:cNvPr id="2055" name="Picture 7" descr="C:\Users\student\AppData\Local\Microsoft\Windows\Temporary Internet Files\Content.IE5\E3H4GDR8\MC90005352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3733800"/>
            <a:ext cx="2022653" cy="22649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1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0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4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4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Coolest day</a:t>
            </a:r>
            <a:endParaRPr lang="en-US" dirty="0"/>
          </a:p>
        </p:txBody>
      </p:sp>
      <p:pic>
        <p:nvPicPr>
          <p:cNvPr id="1029" name="Picture 5" descr="C:\Users\student\AppData\Local\Microsoft\Windows\Temporary Internet Files\Content.IE5\PO95YXVB\MP90030956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0"/>
            <a:ext cx="3657600" cy="2609088"/>
          </a:xfrm>
          <a:prstGeom prst="rect">
            <a:avLst/>
          </a:prstGeom>
          <a:noFill/>
        </p:spPr>
      </p:pic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30" name="Picture 6" descr="C:\Users\student\AppData\Local\Microsoft\Windows\Temporary Internet Files\Content.IE5\WN1ZM3P9\MC90043617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447800"/>
            <a:ext cx="4558730" cy="1726984"/>
          </a:xfrm>
          <a:prstGeom prst="rect">
            <a:avLst/>
          </a:prstGeom>
          <a:noFill/>
        </p:spPr>
      </p:pic>
      <p:pic>
        <p:nvPicPr>
          <p:cNvPr id="1031" name="Picture 7" descr="C:\Users\student\AppData\Local\Microsoft\Windows\Temporary Internet Files\Content.IE5\I0EZMIIE\MC900435961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5181600"/>
            <a:ext cx="4584700" cy="1111250"/>
          </a:xfrm>
          <a:prstGeom prst="rect">
            <a:avLst/>
          </a:prstGeom>
          <a:noFill/>
        </p:spPr>
      </p:pic>
      <p:pic>
        <p:nvPicPr>
          <p:cNvPr id="1032" name="Picture 8" descr="C:\Users\student\AppData\Local\Microsoft\Windows\Temporary Internet Files\Content.IE5\E3H4GDR8\MC90043595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81000" y="5257800"/>
            <a:ext cx="4660900" cy="87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xit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animEffect transition="out" filter="wheel(4)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4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3" presetClass="exit" presetSubtype="16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animEffect transition="out" filter="plus(in)">
                                      <p:cBhvr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4" presetClass="exit" presetSubtype="0" fill="hold" grpId="2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anim to="" calcmode="lin" valueType="num">
                                      <p:cBhvr>
                                        <p:cTn id="22" dur="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4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0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21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4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build="p"/>
      <p:bldP spid="8" grpId="1" build="p"/>
      <p:bldP spid="8" grpId="2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8</Words>
  <Application>Microsoft Office PowerPoint</Application>
  <PresentationFormat>On-screen Show (4:3)</PresentationFormat>
  <Paragraphs>3</Paragraphs>
  <Slides>3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Equity</vt:lpstr>
      <vt:lpstr>My winter vacation </vt:lpstr>
      <vt:lpstr>My favorite cereal</vt:lpstr>
      <vt:lpstr>Coolest day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winter vacation</dc:title>
  <dc:creator>student</dc:creator>
  <cp:lastModifiedBy>student</cp:lastModifiedBy>
  <cp:revision>8</cp:revision>
  <dcterms:created xsi:type="dcterms:W3CDTF">2012-01-05T16:14:07Z</dcterms:created>
  <dcterms:modified xsi:type="dcterms:W3CDTF">2012-01-19T16:30:35Z</dcterms:modified>
</cp:coreProperties>
</file>