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BE96906-BB93-4D1D-84CB-11317DE39C0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E31E375-6BCC-4E2A-B3AE-97B0762FB3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Downloads\Pinball%20Spring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udent\Downloads\Presenterator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Downloads\New%20Friendly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student\Downloads\MTA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Burnstown Dam" pitchFamily="2" charset="0"/>
              </a:rPr>
              <a:t>My winter vacation</a:t>
            </a:r>
            <a:endParaRPr lang="en-US" sz="7200" dirty="0">
              <a:latin typeface="Burnstown Dam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Burnstown Dam" pitchFamily="2" charset="0"/>
              </a:rPr>
              <a:t>Very cold season</a:t>
            </a:r>
            <a:endParaRPr lang="en-US" sz="6000" dirty="0">
              <a:latin typeface="Burnstown Dam" pitchFamily="2" charset="0"/>
            </a:endParaRPr>
          </a:p>
        </p:txBody>
      </p:sp>
      <p:pic>
        <p:nvPicPr>
          <p:cNvPr id="2050" name="Picture 2" descr="C:\Users\student\AppData\Local\Microsoft\Windows\Temporary Internet Files\Content.IE5\WN1ZM3P9\MC90009816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590800"/>
            <a:ext cx="3332162" cy="3232432"/>
          </a:xfrm>
          <a:prstGeom prst="rect">
            <a:avLst/>
          </a:prstGeom>
          <a:noFill/>
        </p:spPr>
      </p:pic>
      <p:pic>
        <p:nvPicPr>
          <p:cNvPr id="5" name="Pinball Spr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878 0.05324 L 0.05122 -0.280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Planet Benson 2" pitchFamily="2" charset="0"/>
              </a:rPr>
              <a:t>Happy </a:t>
            </a:r>
            <a:r>
              <a:rPr lang="en-US" dirty="0" err="1" smtClean="0">
                <a:latin typeface="Planet Benson 2" pitchFamily="2" charset="0"/>
              </a:rPr>
              <a:t>christmas</a:t>
            </a:r>
            <a:endParaRPr lang="en-US" dirty="0">
              <a:latin typeface="Planet Benson 2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248400" cy="1426698"/>
          </a:xfrm>
          <a:noFill/>
        </p:spPr>
        <p:txBody>
          <a:bodyPr/>
          <a:lstStyle/>
          <a:p>
            <a:r>
              <a:rPr lang="en-US" sz="4000" dirty="0" smtClean="0">
                <a:latin typeface="Planet Benson 2" pitchFamily="2" charset="0"/>
              </a:rPr>
              <a:t>I love my presents</a:t>
            </a:r>
          </a:p>
          <a:p>
            <a:endParaRPr lang="en-US" dirty="0"/>
          </a:p>
        </p:txBody>
      </p:sp>
      <p:pic>
        <p:nvPicPr>
          <p:cNvPr id="3074" name="Picture 2" descr="C:\Users\student\AppData\Local\Microsoft\Windows\Temporary Internet Files\Content.IE5\PO95YXVB\MP90031416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267200"/>
            <a:ext cx="2362200" cy="2092234"/>
          </a:xfrm>
          <a:prstGeom prst="rect">
            <a:avLst/>
          </a:prstGeom>
          <a:noFill/>
        </p:spPr>
      </p:pic>
      <p:pic>
        <p:nvPicPr>
          <p:cNvPr id="5" name="Presenterato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Kredit" pitchFamily="2" charset="0"/>
              </a:rPr>
              <a:t>snow</a:t>
            </a:r>
            <a:endParaRPr lang="en-US" sz="7200" dirty="0">
              <a:latin typeface="Kredit" pitchFamily="2" charset="0"/>
            </a:endParaRPr>
          </a:p>
        </p:txBody>
      </p:sp>
      <p:pic>
        <p:nvPicPr>
          <p:cNvPr id="4098" name="Picture 2" descr="C:\Users\student\AppData\Local\Microsoft\Windows\Temporary Internet Files\Content.IE5\PO95YXVB\MC90033312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962400"/>
            <a:ext cx="1857146" cy="1797710"/>
          </a:xfrm>
          <a:prstGeom prst="rect">
            <a:avLst/>
          </a:prstGeom>
          <a:noFill/>
        </p:spPr>
      </p:pic>
      <p:pic>
        <p:nvPicPr>
          <p:cNvPr id="4099" name="Picture 3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0"/>
            <a:ext cx="1827886" cy="1594714"/>
          </a:xfrm>
          <a:prstGeom prst="rect">
            <a:avLst/>
          </a:prstGeom>
          <a:noFill/>
        </p:spPr>
      </p:pic>
      <p:pic>
        <p:nvPicPr>
          <p:cNvPr id="1028" name="Picture 4" descr="C:\Users\student\AppData\Local\Microsoft\Windows\Temporary Internet Files\Content.IE5\PO95YXVB\MP900386038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1371600" y="5714999"/>
            <a:ext cx="6400800" cy="45719"/>
          </a:xfrm>
          <a:prstGeom prst="rect">
            <a:avLst/>
          </a:prstGeom>
          <a:noFill/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Kredit" pitchFamily="2" charset="0"/>
              </a:rPr>
              <a:t>Snow rail road</a:t>
            </a:r>
            <a:endParaRPr lang="en-US" sz="4000" dirty="0">
              <a:latin typeface="Kredit" pitchFamily="2" charset="0"/>
            </a:endParaRPr>
          </a:p>
        </p:txBody>
      </p:sp>
      <p:pic>
        <p:nvPicPr>
          <p:cNvPr id="1029" name="Picture 5" descr="C:\Users\student\AppData\Local\Microsoft\Windows\Temporary Internet Files\Content.IE5\PO95YXVB\MP900386038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28600" y="3374570"/>
            <a:ext cx="4876800" cy="348342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New Friendl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Burnstown Dam" pitchFamily="2" charset="0"/>
              </a:rPr>
              <a:t>See you folks later</a:t>
            </a:r>
            <a:endParaRPr lang="en-US" sz="8000" dirty="0">
              <a:latin typeface="Burnstown Dam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dirty="0" smtClean="0">
                <a:latin typeface="Burnstown Dam" pitchFamily="2" charset="0"/>
              </a:rPr>
              <a:t>Bye</a:t>
            </a:r>
          </a:p>
          <a:p>
            <a:endParaRPr lang="en-US" dirty="0"/>
          </a:p>
        </p:txBody>
      </p:sp>
      <p:pic>
        <p:nvPicPr>
          <p:cNvPr id="2050" name="Picture 2" descr="C:\Users\student\AppData\Local\Microsoft\Windows\Temporary Internet Files\Content.IE5\E3H4GDR8\MP90042287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14600"/>
            <a:ext cx="7467600" cy="4343400"/>
          </a:xfrm>
          <a:prstGeom prst="rect">
            <a:avLst/>
          </a:prstGeom>
          <a:noFill/>
        </p:spPr>
      </p:pic>
      <p:pic>
        <p:nvPicPr>
          <p:cNvPr id="5" name="M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78</TotalTime>
  <Words>21</Words>
  <Application>Microsoft Office PowerPoint</Application>
  <PresentationFormat>On-screen Show (4:3)</PresentationFormat>
  <Paragraphs>8</Paragraphs>
  <Slides>4</Slides>
  <Notes>0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My winter vacation</vt:lpstr>
      <vt:lpstr>Happy christmas</vt:lpstr>
      <vt:lpstr>snow</vt:lpstr>
      <vt:lpstr>See you folks later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happychristmas</dc:title>
  <dc:creator>student</dc:creator>
  <cp:lastModifiedBy>student</cp:lastModifiedBy>
  <cp:revision>9</cp:revision>
  <dcterms:created xsi:type="dcterms:W3CDTF">2012-01-06T16:10:28Z</dcterms:created>
  <dcterms:modified xsi:type="dcterms:W3CDTF">2012-01-27T16:32:27Z</dcterms:modified>
</cp:coreProperties>
</file>