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09" autoAdjust="0"/>
    <p:restoredTop sz="94660"/>
  </p:normalViewPr>
  <p:slideViewPr>
    <p:cSldViewPr>
      <p:cViewPr varScale="1">
        <p:scale>
          <a:sx n="99" d="100"/>
          <a:sy n="99" d="100"/>
        </p:scale>
        <p:origin x="-10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547F7F-5C5F-4CDE-9CCD-38884FB0B1C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A86665-F41A-4941-BC6A-F5912D89B54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My Favorite Cereal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600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Pops is the best cereal EVER by Samantha</a:t>
            </a:r>
            <a:endParaRPr lang="en-US" sz="4000" dirty="0"/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Its yummy in my tummy</a:t>
            </a:r>
            <a:endParaRPr lang="en-US" sz="6600" dirty="0"/>
          </a:p>
        </p:txBody>
      </p:sp>
      <p:pic>
        <p:nvPicPr>
          <p:cNvPr id="4" name="Content Placeholder 3" descr="po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670876"/>
            <a:ext cx="5187124" cy="51871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04088"/>
            <a:ext cx="7696200" cy="1143000"/>
          </a:xfrm>
        </p:spPr>
        <p:txBody>
          <a:bodyPr>
            <a:noAutofit/>
          </a:bodyPr>
          <a:lstStyle/>
          <a:p>
            <a:r>
              <a:rPr lang="en-US" sz="9600" dirty="0" smtClean="0"/>
              <a:t>Pops is yummy</a:t>
            </a:r>
            <a:endParaRPr lang="en-US" sz="9600" dirty="0"/>
          </a:p>
        </p:txBody>
      </p:sp>
      <p:pic>
        <p:nvPicPr>
          <p:cNvPr id="5" name="Picture 4" descr="pop1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2057400"/>
            <a:ext cx="5638800" cy="3556000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95400" y="1905000"/>
            <a:ext cx="6096000" cy="3779520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19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My Favorite Cereal</vt:lpstr>
      <vt:lpstr>Its yummy in my tummy</vt:lpstr>
      <vt:lpstr>Pops is yummy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Cereal</dc:title>
  <dc:creator>student</dc:creator>
  <cp:lastModifiedBy>student</cp:lastModifiedBy>
  <cp:revision>11</cp:revision>
  <dcterms:created xsi:type="dcterms:W3CDTF">2012-01-05T16:13:34Z</dcterms:created>
  <dcterms:modified xsi:type="dcterms:W3CDTF">2012-02-02T16:20:04Z</dcterms:modified>
</cp:coreProperties>
</file>