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55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D65A68F-D670-4A4E-9C05-9B8AD70A8716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4F83FF-C36B-4989-BD97-4322B147F2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student\Downloads\Jingle%20Bells%203%20(1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3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winter vacation!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best vacation ever!!!!!!!!!!</a:t>
            </a:r>
            <a:endParaRPr lang="en-US" dirty="0"/>
          </a:p>
        </p:txBody>
      </p:sp>
      <p:pic>
        <p:nvPicPr>
          <p:cNvPr id="4" name="Jingle Bells 3 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457200" cy="457200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4600" y="4038600"/>
            <a:ext cx="2981325" cy="21488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028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5.92593E-6 C -0.00278 0.00047 -0.00573 0.00024 -0.00834 0.00163 C -0.01146 0.00348 -0.01337 0.00811 -0.01667 0.0095 C -0.01788 0.00996 -0.01893 0.01065 -0.02014 0.01112 C -0.02483 0.01737 -0.02969 0.0213 -0.03334 0.02871 C -0.03525 0.04051 -0.03594 0.0463 -0.03681 0.06042 C -0.03455 0.12014 -0.03976 0.15209 -0.01893 0.19838 C -0.01198 0.21389 -0.00347 0.23218 0.00955 0.23982 C 0.01614 0.24376 0.02986 0.24931 0.02986 0.24931 C 0.07048 0.24561 0.0967 0.23959 0.13941 0.2382 C 0.146 0.23195 0.15538 0.22917 0.16319 0.22709 C 0.23403 0.22778 0.29774 0.19352 0.35607 0.23172 C 0.36354 0.23658 0.35798 0.2345 0.36788 0.23658 C 0.40781 0.23542 0.41163 0.23681 0.43819 0.23172 C 0.46041 0.21713 0.48594 0.21667 0.50729 0.20001 C 0.51441 0.19445 0.51996 0.18473 0.52621 0.17778 C 0.52969 0.17408 0.5434 0.16366 0.54531 0.16204 C 0.55 0.15834 0.55173 0.15417 0.55729 0.15232 C 0.56041 0.14376 0.56232 0.14468 0.56788 0.13982 C 0.56875 0.1382 0.56944 0.13635 0.57031 0.13496 C 0.5717 0.13264 0.57378 0.13102 0.575 0.12871 C 0.58003 0.11922 0.58107 0.10626 0.58333 0.09538 C 0.58472 0.08889 0.58628 0.08403 0.58819 0.07778 C 0.58906 0.07477 0.59062 0.06829 0.59062 0.06829 C 0.59132 0.0088 0.59149 -0.05046 0.59653 -0.10949 C 0.59618 -0.12106 0.59635 -0.13287 0.59531 -0.14444 C 0.59496 -0.14791 0.59236 -0.15046 0.59166 -0.15393 C 0.58923 -0.1655 0.58455 -0.17546 0.57986 -0.18564 C 0.57708 -0.19143 0.57708 -0.19745 0.575 -0.20324 C 0.57222 -0.21087 0.56701 -0.21712 0.56319 -0.22384 C 0.56146 -0.22685 0.55833 -0.23333 0.55833 -0.23333 C 0.55659 -0.24097 0.55295 -0.24421 0.54774 -0.24768 C 0.54201 -0.25763 0.53628 -0.26504 0.52743 -0.2699 C 0.521 -0.28148 0.52743 -0.27175 0.51562 -0.2824 C 0.50868 -0.28888 0.5026 -0.29606 0.49531 -0.30162 C 0.4908 -0.30509 0.48246 -0.30555 0.47743 -0.30624 C 0.46389 -0.3081 0.4493 -0.31064 0.43559 -0.31111 C 0.41389 -0.31203 0.39201 -0.31226 0.37031 -0.31273 C 0.36354 -0.31388 0.35677 -0.31412 0.35 -0.31574 C 0.33871 -0.31874 0.33194 -0.32615 0.31892 -0.32847 C 0.22222 -0.32731 0.12673 -0.32499 0.02986 -0.32384 C 0.0283 -0.32106 0.02639 -0.31851 0.025 -0.31574 C 0.02396 -0.31388 0.02378 -0.31134 0.02274 -0.30949 C 0.01857 -0.30185 0.01146 -0.29791 0.00607 -0.29212 C -0.00417 -0.28124 -0.0132 -0.26759 -0.02379 -0.25717 C -0.0283 -0.25254 -0.03351 -0.24907 -0.03802 -0.24444 C -0.0415 -0.23749 -0.0467 -0.23564 -0.05104 -0.23009 C -0.05972 -0.21874 -0.07118 -0.20069 -0.08334 -0.19675 C -0.08993 -0.19074 -0.09948 -0.18587 -0.10712 -0.1824 C -0.11111 -0.17708 -0.11354 -0.17361 -0.11545 -0.16666 C -0.11632 -0.15856 -0.11736 -0.15092 -0.11893 -0.14282 C -0.11858 -0.09999 -0.11823 -0.05717 -0.11771 -0.01435 C -0.11736 0.01644 -0.11927 0.04723 -0.11667 0.07778 C -0.11632 0.08126 -0.11181 0.07987 -0.10938 0.08102 C -0.104 0.08334 -0.1 0.08334 -0.09393 0.08426 C -0.0757 0.08681 -0.05764 0.09005 -0.03924 0.09213 C -0.01667 0.09098 0.00607 0.09213 0.02864 0.08889 C 0.03194 0.08843 0.0342 0.08357 0.03698 0.08102 C 0.04045 0.07778 0.04705 0.07755 0.05121 0.07616 C 0.06458 0.06598 0.04965 0.07663 0.06441 0.06829 C 0.07673 0.06135 0.08646 0.0507 0.1 0.04769 C 0.11406 0.03635 0.13159 0.03149 0.14774 0.02709 C 0.15208 0.02269 0.1559 0.01922 0.16076 0.01598 C 0.16528 0.00996 0.16753 0.00301 0.17274 -0.00162 C 0.17534 -0.01157 0.17812 -0.01342 0.18333 -0.0206 C 0.18715 -0.02592 0.18403 -0.02546 0.18698 -0.02546 " pathEditMode="relative" ptsTypes="ffffffffffffffffffff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27 -0.02824 C 0.10278 -0.03449 0.11146 -0.04121 0.12031 -0.04722 C 0.1243 -0.05 0.13368 -0.05208 0.13368 -0.05185 C 0.13958 -0.05718 0.14427 -0.06389 0.15 -0.06945 C 0.15416 -0.07315 0.1585 -0.07384 0.16232 -0.07755 C 0.16562 -0.08125 0.16944 -0.08496 0.17274 -0.08866 C 0.18854 -0.10486 0.20173 -0.12523 0.21562 -0.14421 C 0.2184 -0.15394 0.22413 -0.16019 0.2276 -0.16945 C 0.22899 -0.17824 0.23003 -0.18218 0.2335 -0.19005 C 0.23594 -0.21528 0.23663 -0.2338 0.23715 -0.26158 C 0.23628 -0.30857 0.23698 -0.35579 0.23472 -0.40278 C 0.23455 -0.40741 0.2276 -0.41088 0.22534 -0.41227 C 0.21094 -0.4206 0.20191 -0.42222 0.18576 -0.42338 C 0.0743 -0.42199 -0.03542 -0.41806 -0.1474 -0.41713 C -0.1632 -0.41435 -0.18108 -0.40671 -0.1974 -0.40602 C -0.24601 -0.40371 -0.22031 -0.40486 -0.27466 -0.40278 C -0.27656 -0.40185 -0.27865 -0.40046 -0.28073 -0.39977 C -0.28351 -0.39884 -0.28646 -0.39931 -0.28889 -0.39815 C -0.29045 -0.39769 -0.29115 -0.3956 -0.29254 -0.39491 C -0.29462 -0.39398 -0.2967 -0.39375 -0.29861 -0.39329 C -0.30504 -0.38889 -0.31216 -0.38681 -0.31858 -0.38218 C -0.32466 -0.37778 -0.32726 -0.37454 -0.33438 -0.37269 C -0.3408 -0.36667 -0.34827 -0.36273 -0.35573 -0.35996 C -0.36667 -0.35023 -0.38091 -0.34977 -0.39358 -0.34722 C -0.4007 -0.34398 -0.40643 -0.34352 -0.41285 -0.33773 C -0.41528 -0.33148 -0.41667 -0.325 -0.41875 -0.31875 C -0.41979 -0.31574 -0.42101 -0.30926 -0.42101 -0.30903 C -0.42396 -0.26343 -0.41979 -0.21412 -0.42691 -0.16945 C -0.42726 -0.16019 -0.4283 -0.13611 -0.42934 -0.125 C -0.43073 -0.11065 -0.43629 -0.0956 -0.44028 -0.08218 C -0.44236 -0.07408 -0.44254 -0.06783 -0.44601 -0.05996 C -0.44705 -0.05 -0.45 -0.04121 -0.45087 -0.03148 C -0.45226 -0.01991 -0.45313 -0.0081 -0.45452 0.00347 C -0.45382 0.01296 -0.45469 0.02338 -0.45209 0.03217 C -0.45087 0.03565 -0.4474 0.04167 -0.4474 0.0419 C -0.44584 0.04954 -0.44549 0.05764 -0.44375 0.06551 C -0.44254 0.07731 -0.44115 0.08379 -0.43768 0.09398 C -0.43542 0.10116 -0.43525 0.10671 -0.43195 0.11296 C -0.42726 0.14352 -0.44445 0.20509 -0.42101 0.22569 C -0.41233 0.21389 -0.40938 0.1912 -0.40434 0.17662 C -0.39966 0.16296 -0.39618 0.14884 -0.39132 0.13518 C -0.38629 0.12083 -0.379 0.10903 -0.37466 0.09398 C -0.37066 0.07963 -0.36875 0.06551 -0.36511 0.05116 C -0.36511 0.05139 -0.36285 0.0419 -0.36285 0.04167 C -0.36146 0.04004 -0.36042 0.03842 -0.3592 0.0368 C -0.35834 0.03542 -0.35764 0.03356 -0.35677 0.03217 C -0.35469 0.0287 -0.34966 0.02245 -0.34966 0.02268 C -0.3408 0.03426 -0.34115 0.05625 -0.33785 0.07176 C -0.33542 0.08264 -0.32969 0.0919 -0.32604 0.10185 C -0.32327 0.10879 -0.32118 0.11551 -0.31858 0.12245 C -0.31719 0.13379 -0.31042 0.15069 -0.30573 0.16065 C -0.29861 0.1544 -0.29827 0.1456 -0.29618 0.13518 C -0.29323 0.11944 -0.28785 0.10463 -0.28438 0.08912 C -0.28212 0.07014 -0.28021 0.05116 -0.27466 0.03356 C -0.2724 0.00301 -0.27396 0.01435 -0.27101 -0.00116 C -0.27101 -0.00602 -0.27031 -0.01065 -0.26979 -0.01551 C -0.26962 -0.01783 -0.27014 -0.02315 -0.26875 -0.02199 C -0.26684 -0.0206 -0.26771 -0.01667 -0.26754 -0.01389 C -0.26736 -0.00949 -0.26528 0.01574 -0.26528 0.01944 C -0.26459 0.03009 -0.26476 0.04074 -0.26389 0.05116 C -0.26233 0.07083 -0.25729 0.08866 -0.25556 0.10833 C -0.25313 0.14305 -0.2566 0.13032 -0.25087 0.14629 C -0.24948 0.15671 -0.24879 0.16782 -0.24601 0.17801 C -0.24601 0.18125 -0.2467 0.18518 -0.24479 0.18773 C -0.2441 0.18912 -0.24236 0.18704 -0.24167 0.18611 C -0.23872 0.18333 -0.23663 0.18009 -0.23455 0.17662 C -0.23091 0.17153 -0.22813 0.16597 -0.22466 0.16065 C -0.21667 0.14653 -0.20556 0.13518 -0.19601 0.12245 C -0.18594 0.10879 -0.17604 0.0919 -0.16302 0.08287 C -0.16094 0.07546 -0.15955 0.07778 -0.15452 0.07338 C -0.15382 0.07176 -0.15313 0.06991 -0.15191 0.06852 C -0.14462 0.05995 -0.14479 0.06643 -0.14479 0.06065 " pathEditMode="relative" rAng="0" ptsTypes="fffffffffffffffffffffffffffffffffffffffffffffffffffffffffffffffffffffffA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09600"/>
            <a:ext cx="5867400" cy="990600"/>
          </a:xfrm>
        </p:spPr>
        <p:txBody>
          <a:bodyPr/>
          <a:lstStyle/>
          <a:p>
            <a:r>
              <a:rPr lang="en-US" dirty="0" smtClean="0"/>
              <a:t>My Christmas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558431">
            <a:off x="911782" y="772443"/>
            <a:ext cx="10165259" cy="1737394"/>
          </a:xfrm>
        </p:spPr>
        <p:txBody>
          <a:bodyPr>
            <a:noAutofit/>
          </a:bodyPr>
          <a:lstStyle/>
          <a:p>
            <a:r>
              <a:rPr lang="en-US" sz="3200" dirty="0" smtClean="0"/>
              <a:t>I got a air hockey table</a:t>
            </a:r>
            <a:r>
              <a:rPr lang="en-US" sz="2000" dirty="0" smtClean="0"/>
              <a:t> and a foosball</a:t>
            </a:r>
            <a:endParaRPr lang="en-US" sz="3200" dirty="0"/>
          </a:p>
        </p:txBody>
      </p:sp>
      <p:pic>
        <p:nvPicPr>
          <p:cNvPr id="1026" name="Picture 2" descr="C:\Program Files\Microsoft Office\MEDIA\CAGCAT10\j0183290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200400"/>
            <a:ext cx="2424638" cy="2600859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0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6" dur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years</a:t>
            </a:r>
            <a:endParaRPr lang="en-US" dirty="0"/>
          </a:p>
        </p:txBody>
      </p:sp>
      <p:pic>
        <p:nvPicPr>
          <p:cNvPr id="6" name="Picture Placeholder 5" descr="image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297" b="2297"/>
          <a:stretch>
            <a:fillRect/>
          </a:stretch>
        </p:blipFill>
        <p:spPr>
          <a:xfrm>
            <a:off x="0" y="2133600"/>
            <a:ext cx="4325815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Stay up until 1.00 am</a:t>
            </a:r>
            <a:endParaRPr lang="en-US" sz="1800" dirty="0"/>
          </a:p>
        </p:txBody>
      </p:sp>
      <p:pic>
        <p:nvPicPr>
          <p:cNvPr id="2050" name="Picture 2" descr="C:\Users\student\AppData\Local\Microsoft\Windows\Temporary Internet Files\Content.IE5\8MQ1S85S\MC90022291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8600"/>
            <a:ext cx="3200399" cy="1485547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19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58 0.06429 C 0.3691 -0.02868 0.83195 -0.12142 0.83455 -0.18039 C 0.83733 -0.23913 -0.00174 -0.28793 -0.07709 -0.28955 C -0.15296 -0.29094 0.3099 -0.20213 0.38247 -0.19034 C 0.45504 -0.17854 0.25695 -0.39084 0.35869 -0.21809 C 0.46042 -0.04533 0.92362 0.78584 0.99306 0.84574 C 1.06251 0.90564 0.7974 0.33094 0.77483 0.14176 C 0.75261 -0.04741 0.88438 -0.2167 0.85851 -0.28955 C 0.83264 -0.36217 0.56997 -0.30759 0.6198 -0.29533 C 0.66962 -0.28354 1.08716 -0.16767 1.15712 -0.21809 C 1.22709 -0.2685 1.05174 -0.53331 1.03924 -0.59783 C 1.02674 -0.66235 1.11181 -0.67923 1.08247 -0.60569 C 1.05313 -0.53192 1.02136 -0.22341 0.8632 -0.15634 C 0.70504 -0.08904 0.23872 -0.23266 0.13334 -0.20213 C 0.02795 -0.17137 0.2165 -0.0377 0.23039 0.02844 C 0.2441 0.09459 0.20747 0.12188 0.21546 0.19542 C 0.22344 0.26896 0.24532 0.41882 0.27813 0.46993 C 0.31077 0.52104 0.33664 0.52312 0.41094 0.50162 C 0.48525 0.48011 0.74462 0.36725 0.72431 0.34065 C 0.704 0.31406 0.31511 0.37095 0.28855 0.3425 C 0.26198 0.31406 0.55712 0.17622 0.56459 0.16975 C 0.57205 0.16327 0.41146 0.27659 0.33334 0.30296 C 0.25504 0.32932 0.05208 0.46484 0.09584 0.32863 C 0.13994 0.19241 0.53803 -0.42183 0.5974 -0.51434 C 0.6566 -0.60685 0.51303 -0.28099 0.45261 -0.22595 C 0.39202 -0.17091 0.15226 -0.17461 0.23334 -0.18432 C 0.31441 -0.19404 1.0198 -0.25902 0.93889 -0.28377 C 0.85851 -0.30851 -0.0566 -0.28238 -0.25035 -0.33349 C -0.4441 -0.38437 -0.27882 -0.58048 -0.22344 -0.58997 C -0.16858 -0.59945 -0.03542 -0.40241 0.08247 -0.39084 C 0.20018 -0.37951 0.25799 -0.42762 0.48403 -0.52035 C 0.70973 -0.61286 1.43785 -1.09575 1.43785 -0.94565 C 1.43785 -0.79556 0.66459 0.16998 0.48403 0.38043 C 0.30348 0.59089 0.37483 0.41628 0.35417 0.31683 C 0.33351 0.21739 0.34671 0.00069 0.36007 -0.21601 " pathEditMode="fixed" rAng="0" ptsTypes="aaaaaaaaaaaaaaaaaaaaaaaaaaaaaaaaaaA">
                                      <p:cBhvr>
                                        <p:cTn id="14" dur="5000" spd="-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" y="-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sculptures galore</a:t>
            </a:r>
            <a:endParaRPr lang="en-US" dirty="0"/>
          </a:p>
        </p:txBody>
      </p:sp>
      <p:pic>
        <p:nvPicPr>
          <p:cNvPr id="4" name="Content Placeholder 3" descr="IceSculptur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2133600"/>
            <a:ext cx="7603596" cy="3200400"/>
          </a:xfrm>
        </p:spPr>
      </p:pic>
    </p:spTree>
    <p:custDataLst>
      <p:tags r:id="rId1"/>
    </p:custDataLst>
  </p:cSld>
  <p:clrMapOvr>
    <a:masterClrMapping/>
  </p:clrMapOvr>
  <p:transition advTm="112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awesome vacation</a:t>
            </a:r>
            <a:endParaRPr lang="en-US" dirty="0"/>
          </a:p>
        </p:txBody>
      </p:sp>
      <p:pic>
        <p:nvPicPr>
          <p:cNvPr id="6" name="Picture Placeholder 5" descr="image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2004" b="2004"/>
          <a:stretch>
            <a:fillRect/>
          </a:stretch>
        </p:blipFill>
        <p:spPr>
          <a:xfrm>
            <a:off x="2590800" y="1905000"/>
            <a:ext cx="5486400" cy="3962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end</a:t>
            </a:r>
            <a:endParaRPr lang="en-US" sz="2800" dirty="0"/>
          </a:p>
        </p:txBody>
      </p:sp>
      <p:pic>
        <p:nvPicPr>
          <p:cNvPr id="3074" name="Picture 2" descr="C:\Users\student\AppData\Local\Microsoft\Windows\Temporary Internet Files\Content.IE5\8MQ1S85S\MP900444212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0"/>
            <a:ext cx="2352040" cy="2496416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9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29 -0.00347 0.01267 -0.00462 0.02083 -0.00601 C 0.03593 -0.01225 0.04861 -0.02289 0.06406 -0.02775 C 0.06684 -0.03029 0.07048 -0.03099 0.07309 -0.03376 C 0.07656 -0.03746 0.07586 -0.04116 0.0776 -0.04579 C 0.08142 -0.05573 0.08541 -0.0673 0.09253 -0.07354 C 0.09479 -0.0784 0.09809 -0.08233 0.1 -0.08742 C 0.10086 -0.08996 0.10069 -0.09297 0.10139 -0.09551 C 0.10295 -0.10129 0.10486 -0.10453 0.10746 -0.10939 C 0.10833 -0.11401 0.11041 -0.11841 0.11041 -0.12326 C 0.11041 -0.13367 0.09045 -0.13413 0.08507 -0.13529 C 0.02847 -0.13344 0.03889 -0.13899 0.00746 -0.12719 C -0.01042 -0.12858 -0.02848 -0.12928 -0.04636 -0.13113 C -0.05452 -0.13205 -0.06094 -0.14038 -0.06875 -0.14315 C -0.07622 -0.1457 -0.0849 -0.14731 -0.09254 -0.14916 C -0.10591 -0.14755 -0.11945 -0.142 -0.13282 -0.14107 C -0.14827 -0.13991 -0.16372 -0.13991 -0.17917 -0.13922 C -0.18611 -0.13598 -0.19184 -0.12974 -0.19861 -0.12534 C -0.20625 -0.11517 -0.21459 -0.10569 -0.2224 -0.09551 C -0.22361 -0.09389 -0.22414 -0.09135 -0.22535 -0.0895 C -0.22622 -0.08811 -0.22743 -0.08695 -0.22848 -0.08557 C -0.2323 -0.07516 -0.23733 -0.06568 -0.24341 -0.05758 C -0.24497 -0.05111 -0.25087 -0.03977 -0.25087 -0.03977 C -0.25018 -0.03029 -0.25278 -0.0185 -0.24775 -0.01179 C -0.23143 0.00948 -0.20452 0.00301 -0.18368 0.00393 C -0.17292 0.00694 -0.16337 0.01041 -0.15226 0.01203 C -0.13733 0.01134 -0.1224 0.00995 -0.10747 0.00995 " pathEditMode="relative" ptsTypes="ffffffffffffffffffffffffff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|7.4|2.2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7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4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66</TotalTime>
  <Words>35</Words>
  <Application>Microsoft Office PowerPoint</Application>
  <PresentationFormat>On-screen Show (4:3)</PresentationFormat>
  <Paragraphs>9</Paragraphs>
  <Slides>5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My winter vacation!</vt:lpstr>
      <vt:lpstr>My Christmas</vt:lpstr>
      <vt:lpstr>New years</vt:lpstr>
      <vt:lpstr>Ice sculptures galore</vt:lpstr>
      <vt:lpstr>My awesome vacation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vacation!</dc:title>
  <dc:creator>student</dc:creator>
  <cp:lastModifiedBy>student</cp:lastModifiedBy>
  <cp:revision>9</cp:revision>
  <dcterms:created xsi:type="dcterms:W3CDTF">2012-01-05T16:12:59Z</dcterms:created>
  <dcterms:modified xsi:type="dcterms:W3CDTF">2012-01-19T16:10:38Z</dcterms:modified>
</cp:coreProperties>
</file>