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41D0A-EF6E-4131-8992-0F4E305E7C18}" type="datetimeFigureOut">
              <a:rPr lang="en-US" smtClean="0"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9985D-CC0A-4CB6-9925-5B2F6B67CE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16370\Documents\Lagoa%20v1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Lagoa v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31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 Rosenberg</dc:creator>
  <cp:lastModifiedBy>Sarah Rosenberg</cp:lastModifiedBy>
  <cp:revision>1</cp:revision>
  <dcterms:created xsi:type="dcterms:W3CDTF">2012-02-02T13:44:06Z</dcterms:created>
  <dcterms:modified xsi:type="dcterms:W3CDTF">2012-02-02T13:46:12Z</dcterms:modified>
</cp:coreProperties>
</file>